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82" r:id="rId4"/>
    <p:sldId id="296" r:id="rId5"/>
    <p:sldId id="283" r:id="rId6"/>
    <p:sldId id="275" r:id="rId7"/>
    <p:sldId id="295" r:id="rId8"/>
    <p:sldId id="284" r:id="rId9"/>
    <p:sldId id="285" r:id="rId10"/>
    <p:sldId id="294" r:id="rId11"/>
    <p:sldId id="286" r:id="rId12"/>
    <p:sldId id="287" r:id="rId13"/>
    <p:sldId id="293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27438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Semaine 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50DE1DE-E0D3-4884-80F8-D7B7F083A231}"/>
              </a:ext>
            </a:extLst>
          </p:cNvPr>
          <p:cNvSpPr/>
          <p:nvPr/>
        </p:nvSpPr>
        <p:spPr>
          <a:xfrm rot="20242546">
            <a:off x="246609" y="317176"/>
            <a:ext cx="716100" cy="11246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6C9B6C0-C3E6-4C97-8BA8-263C8DEC5700}"/>
              </a:ext>
            </a:extLst>
          </p:cNvPr>
          <p:cNvSpPr/>
          <p:nvPr/>
        </p:nvSpPr>
        <p:spPr>
          <a:xfrm>
            <a:off x="1098682" y="1011503"/>
            <a:ext cx="9760830" cy="531671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9F3A62C-9C63-4A2F-B6E5-7F553C5DFDE4}"/>
              </a:ext>
            </a:extLst>
          </p:cNvPr>
          <p:cNvSpPr txBox="1"/>
          <p:nvPr/>
        </p:nvSpPr>
        <p:spPr>
          <a:xfrm>
            <a:off x="4753418" y="1011503"/>
            <a:ext cx="22607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 lettre « c 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501F2901-2766-4D67-A01E-FF62EB7929D0}"/>
              </a:ext>
            </a:extLst>
          </p:cNvPr>
          <p:cNvCxnSpPr>
            <a:cxnSpLocks/>
          </p:cNvCxnSpPr>
          <p:nvPr/>
        </p:nvCxnSpPr>
        <p:spPr>
          <a:xfrm flipH="1">
            <a:off x="2875323" y="1490285"/>
            <a:ext cx="2115566" cy="716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A27D8CED-825A-48DF-9DE4-6472D0F942B6}"/>
              </a:ext>
            </a:extLst>
          </p:cNvPr>
          <p:cNvSpPr txBox="1"/>
          <p:nvPr/>
        </p:nvSpPr>
        <p:spPr>
          <a:xfrm>
            <a:off x="1736901" y="2492634"/>
            <a:ext cx="11891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[ k ]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E133120-D9E1-44D5-B178-2A5519C62151}"/>
              </a:ext>
            </a:extLst>
          </p:cNvPr>
          <p:cNvSpPr txBox="1"/>
          <p:nvPr/>
        </p:nvSpPr>
        <p:spPr>
          <a:xfrm>
            <a:off x="923805" y="3212430"/>
            <a:ext cx="2826684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fin d’un mot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(la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se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…)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suivi de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rte, 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rps, 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lture...)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suivi de l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asse, 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cr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ime…)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23FD267-1303-463B-8E60-47DC670511FD}"/>
              </a:ext>
            </a:extLst>
          </p:cNvPr>
          <p:cNvSpPr txBox="1"/>
          <p:nvPr/>
        </p:nvSpPr>
        <p:spPr>
          <a:xfrm>
            <a:off x="4434214" y="2782669"/>
            <a:ext cx="11756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[ s ]</a:t>
            </a: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6E3B494C-372F-4BCB-8E53-717D6DFCDED9}"/>
              </a:ext>
            </a:extLst>
          </p:cNvPr>
          <p:cNvCxnSpPr>
            <a:cxnSpLocks/>
          </p:cNvCxnSpPr>
          <p:nvPr/>
        </p:nvCxnSpPr>
        <p:spPr>
          <a:xfrm flipH="1">
            <a:off x="5259313" y="2142930"/>
            <a:ext cx="551439" cy="62487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AA636B8C-EF59-47F0-B8B4-DC2CF155A441}"/>
              </a:ext>
            </a:extLst>
          </p:cNvPr>
          <p:cNvSpPr txBox="1"/>
          <p:nvPr/>
        </p:nvSpPr>
        <p:spPr>
          <a:xfrm>
            <a:off x="3326563" y="3498716"/>
            <a:ext cx="336740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suivi de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ce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rise, 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ci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tron…)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avec une 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cédille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et suivi de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ça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le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ço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n, re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çu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…)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2516FBE3-5FF4-4C83-8EA1-6EEBE10A8B10}"/>
              </a:ext>
            </a:extLst>
          </p:cNvPr>
          <p:cNvSpPr txBox="1"/>
          <p:nvPr/>
        </p:nvSpPr>
        <p:spPr>
          <a:xfrm>
            <a:off x="6565674" y="2712954"/>
            <a:ext cx="1841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3600" b="1" dirty="0" err="1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fr-FR" sz="36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3B14A4B6-D3D1-40CB-8EC8-7FA0B9C43394}"/>
              </a:ext>
            </a:extLst>
          </p:cNvPr>
          <p:cNvCxnSpPr>
            <a:cxnSpLocks/>
          </p:cNvCxnSpPr>
          <p:nvPr/>
        </p:nvCxnSpPr>
        <p:spPr>
          <a:xfrm>
            <a:off x="6664754" y="2086015"/>
            <a:ext cx="581056" cy="64011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>
            <a:extLst>
              <a:ext uri="{FF2B5EF4-FFF2-40B4-BE49-F238E27FC236}">
                <a16:creationId xmlns:a16="http://schemas.microsoft.com/office/drawing/2014/main" id="{F8024833-4CCB-4436-A72B-60BE5B4E111E}"/>
              </a:ext>
            </a:extLst>
          </p:cNvPr>
          <p:cNvSpPr txBox="1"/>
          <p:nvPr/>
        </p:nvSpPr>
        <p:spPr>
          <a:xfrm>
            <a:off x="6358869" y="3395272"/>
            <a:ext cx="22550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suivi d’un ‘h’</a:t>
            </a: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âteau, 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ose…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DE284C6-AE5C-4AE1-8F4F-6C90362C3030}"/>
              </a:ext>
            </a:extLst>
          </p:cNvPr>
          <p:cNvSpPr/>
          <p:nvPr/>
        </p:nvSpPr>
        <p:spPr>
          <a:xfrm>
            <a:off x="97575" y="445982"/>
            <a:ext cx="430580" cy="656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15279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695BBAA2-DFA0-49E5-983C-54B8BCBF3A3B}"/>
              </a:ext>
            </a:extLst>
          </p:cNvPr>
          <p:cNvSpPr txBox="1">
            <a:spLocks/>
          </p:cNvSpPr>
          <p:nvPr/>
        </p:nvSpPr>
        <p:spPr>
          <a:xfrm>
            <a:off x="4614439" y="1605022"/>
            <a:ext cx="3122791" cy="3979852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ban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caoutchou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estoma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fr-FR" sz="36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tron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por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A5E63B-A13D-4AE2-90B0-ECEFF2A13582}"/>
              </a:ext>
            </a:extLst>
          </p:cNvPr>
          <p:cNvSpPr/>
          <p:nvPr/>
        </p:nvSpPr>
        <p:spPr>
          <a:xfrm>
            <a:off x="97575" y="445982"/>
            <a:ext cx="430580" cy="656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0907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07859FC8-3DED-481C-92F8-785AFDB712D7}"/>
              </a:ext>
            </a:extLst>
          </p:cNvPr>
          <p:cNvSpPr txBox="1">
            <a:spLocks/>
          </p:cNvSpPr>
          <p:nvPr/>
        </p:nvSpPr>
        <p:spPr>
          <a:xfrm>
            <a:off x="4614439" y="1605022"/>
            <a:ext cx="3122791" cy="3979852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ban</a:t>
            </a:r>
            <a:r>
              <a:rPr lang="fr-FR" sz="3600" b="1" u="sng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caoutchou</a:t>
            </a:r>
            <a:r>
              <a:rPr lang="fr-FR" sz="3600" b="1" u="sng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estoma</a:t>
            </a:r>
            <a:r>
              <a:rPr lang="fr-FR" sz="3600" b="1" u="sng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tron</a:t>
            </a:r>
            <a:r>
              <a:rPr lang="fr-FR" sz="3600" b="1" u="sng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por</a:t>
            </a:r>
            <a:r>
              <a:rPr lang="fr-FR" sz="3600" b="1" u="sng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4942123-4028-4993-AA70-7FCA3EE6DEB8}"/>
              </a:ext>
            </a:extLst>
          </p:cNvPr>
          <p:cNvSpPr/>
          <p:nvPr/>
        </p:nvSpPr>
        <p:spPr>
          <a:xfrm>
            <a:off x="97575" y="445982"/>
            <a:ext cx="430580" cy="656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601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6C9B6C0-C3E6-4C97-8BA8-263C8DEC5700}"/>
              </a:ext>
            </a:extLst>
          </p:cNvPr>
          <p:cNvSpPr/>
          <p:nvPr/>
        </p:nvSpPr>
        <p:spPr>
          <a:xfrm>
            <a:off x="1098682" y="1011503"/>
            <a:ext cx="9760830" cy="531671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9F3A62C-9C63-4A2F-B6E5-7F553C5DFDE4}"/>
              </a:ext>
            </a:extLst>
          </p:cNvPr>
          <p:cNvSpPr txBox="1"/>
          <p:nvPr/>
        </p:nvSpPr>
        <p:spPr>
          <a:xfrm>
            <a:off x="4753418" y="1011503"/>
            <a:ext cx="22607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 lettre « c 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501F2901-2766-4D67-A01E-FF62EB7929D0}"/>
              </a:ext>
            </a:extLst>
          </p:cNvPr>
          <p:cNvCxnSpPr>
            <a:cxnSpLocks/>
          </p:cNvCxnSpPr>
          <p:nvPr/>
        </p:nvCxnSpPr>
        <p:spPr>
          <a:xfrm flipH="1">
            <a:off x="2875323" y="1490285"/>
            <a:ext cx="2115566" cy="716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A27D8CED-825A-48DF-9DE4-6472D0F942B6}"/>
              </a:ext>
            </a:extLst>
          </p:cNvPr>
          <p:cNvSpPr txBox="1"/>
          <p:nvPr/>
        </p:nvSpPr>
        <p:spPr>
          <a:xfrm>
            <a:off x="1736901" y="2492634"/>
            <a:ext cx="11891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[ k ]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E133120-D9E1-44D5-B178-2A5519C62151}"/>
              </a:ext>
            </a:extLst>
          </p:cNvPr>
          <p:cNvSpPr txBox="1"/>
          <p:nvPr/>
        </p:nvSpPr>
        <p:spPr>
          <a:xfrm>
            <a:off x="923805" y="3212430"/>
            <a:ext cx="2826684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fin d’un mot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(la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se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…)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suivi de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rte, 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rps, 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lture...)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suivi de l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asse, 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cr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ime…)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23FD267-1303-463B-8E60-47DC670511FD}"/>
              </a:ext>
            </a:extLst>
          </p:cNvPr>
          <p:cNvSpPr txBox="1"/>
          <p:nvPr/>
        </p:nvSpPr>
        <p:spPr>
          <a:xfrm>
            <a:off x="4434214" y="2782669"/>
            <a:ext cx="11756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[ s ]</a:t>
            </a: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6E3B494C-372F-4BCB-8E53-717D6DFCDED9}"/>
              </a:ext>
            </a:extLst>
          </p:cNvPr>
          <p:cNvCxnSpPr>
            <a:cxnSpLocks/>
          </p:cNvCxnSpPr>
          <p:nvPr/>
        </p:nvCxnSpPr>
        <p:spPr>
          <a:xfrm flipH="1">
            <a:off x="5259313" y="2142930"/>
            <a:ext cx="551439" cy="62487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AA636B8C-EF59-47F0-B8B4-DC2CF155A441}"/>
              </a:ext>
            </a:extLst>
          </p:cNvPr>
          <p:cNvSpPr txBox="1"/>
          <p:nvPr/>
        </p:nvSpPr>
        <p:spPr>
          <a:xfrm>
            <a:off x="3326563" y="3498716"/>
            <a:ext cx="336740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suivi de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ce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rise, 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ci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tron…)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avec une 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cédille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et suivi de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ça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le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ço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n, re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çu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…)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2516FBE3-5FF4-4C83-8EA1-6EEBE10A8B10}"/>
              </a:ext>
            </a:extLst>
          </p:cNvPr>
          <p:cNvSpPr txBox="1"/>
          <p:nvPr/>
        </p:nvSpPr>
        <p:spPr>
          <a:xfrm>
            <a:off x="6565674" y="2712954"/>
            <a:ext cx="1841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3600" b="1" dirty="0" err="1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fr-FR" sz="36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3B14A4B6-D3D1-40CB-8EC8-7FA0B9C43394}"/>
              </a:ext>
            </a:extLst>
          </p:cNvPr>
          <p:cNvCxnSpPr>
            <a:cxnSpLocks/>
          </p:cNvCxnSpPr>
          <p:nvPr/>
        </p:nvCxnSpPr>
        <p:spPr>
          <a:xfrm>
            <a:off x="6664754" y="2086015"/>
            <a:ext cx="581056" cy="64011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>
            <a:extLst>
              <a:ext uri="{FF2B5EF4-FFF2-40B4-BE49-F238E27FC236}">
                <a16:creationId xmlns:a16="http://schemas.microsoft.com/office/drawing/2014/main" id="{F8024833-4CCB-4436-A72B-60BE5B4E111E}"/>
              </a:ext>
            </a:extLst>
          </p:cNvPr>
          <p:cNvSpPr txBox="1"/>
          <p:nvPr/>
        </p:nvSpPr>
        <p:spPr>
          <a:xfrm>
            <a:off x="6358869" y="3395272"/>
            <a:ext cx="22550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suivi d’un ‘h’</a:t>
            </a: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âteau, 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ose…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94E0BF43-27AD-444F-8777-0A59B72CB4A1}"/>
              </a:ext>
            </a:extLst>
          </p:cNvPr>
          <p:cNvCxnSpPr>
            <a:cxnSpLocks/>
          </p:cNvCxnSpPr>
          <p:nvPr/>
        </p:nvCxnSpPr>
        <p:spPr>
          <a:xfrm>
            <a:off x="7016131" y="1751881"/>
            <a:ext cx="2184513" cy="95256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>
            <a:extLst>
              <a:ext uri="{FF2B5EF4-FFF2-40B4-BE49-F238E27FC236}">
                <a16:creationId xmlns:a16="http://schemas.microsoft.com/office/drawing/2014/main" id="{B1AB4C28-BD3B-4D72-86E5-CC1404FAAED6}"/>
              </a:ext>
            </a:extLst>
          </p:cNvPr>
          <p:cNvSpPr txBox="1"/>
          <p:nvPr/>
        </p:nvSpPr>
        <p:spPr>
          <a:xfrm>
            <a:off x="8870395" y="2696157"/>
            <a:ext cx="1841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muet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8291446B-14CF-4A50-9264-B0B0F501882B}"/>
              </a:ext>
            </a:extLst>
          </p:cNvPr>
          <p:cNvSpPr txBox="1"/>
          <p:nvPr/>
        </p:nvSpPr>
        <p:spPr>
          <a:xfrm>
            <a:off x="8477380" y="3373586"/>
            <a:ext cx="26276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fin d’un mot</a:t>
            </a:r>
          </a:p>
          <a:p>
            <a:pPr algn="ctr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(ban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, por</a:t>
            </a:r>
            <a:r>
              <a:rPr lang="fr-F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…)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D76825B-858C-4F89-9C52-F9B86E96D027}"/>
              </a:ext>
            </a:extLst>
          </p:cNvPr>
          <p:cNvSpPr/>
          <p:nvPr/>
        </p:nvSpPr>
        <p:spPr>
          <a:xfrm>
            <a:off x="97575" y="445982"/>
            <a:ext cx="430580" cy="656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8934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A0478864-2E5D-4499-A01F-2A9CBB0178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2801" y="1083213"/>
            <a:ext cx="2743199" cy="5317587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abane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vol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abri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ot</a:t>
            </a:r>
            <a:endParaRPr lang="fr-F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uisine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ré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upérer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lasse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rème 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8E6975B2-93F7-4ABD-BBCF-E4FF3DC98D1E}"/>
              </a:ext>
            </a:extLst>
          </p:cNvPr>
          <p:cNvSpPr txBox="1">
            <a:spLocks/>
          </p:cNvSpPr>
          <p:nvPr/>
        </p:nvSpPr>
        <p:spPr>
          <a:xfrm>
            <a:off x="6680970" y="1815260"/>
            <a:ext cx="2743199" cy="3009958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300" dirty="0">
                <a:latin typeface="Arial" panose="020B0604020202020204" pitchFamily="34" charset="0"/>
                <a:cs typeface="Arial" panose="020B0604020202020204" pitchFamily="34" charset="0"/>
              </a:rPr>
              <a:t>don</a:t>
            </a:r>
            <a:r>
              <a:rPr lang="fr-FR" sz="33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300" dirty="0">
                <a:latin typeface="Arial" panose="020B0604020202020204" pitchFamily="34" charset="0"/>
                <a:cs typeface="Arial" panose="020B0604020202020204" pitchFamily="34" charset="0"/>
              </a:rPr>
              <a:t> la</a:t>
            </a:r>
            <a:r>
              <a:rPr lang="fr-FR" sz="33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300" dirty="0">
                <a:latin typeface="Arial" panose="020B0604020202020204" pitchFamily="34" charset="0"/>
                <a:cs typeface="Arial" panose="020B0604020202020204" pitchFamily="34" charset="0"/>
              </a:rPr>
              <a:t> se</a:t>
            </a:r>
            <a:r>
              <a:rPr lang="fr-FR" sz="33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300" dirty="0">
                <a:latin typeface="Arial" panose="020B0604020202020204" pitchFamily="34" charset="0"/>
                <a:cs typeface="Arial" panose="020B0604020202020204" pitchFamily="34" charset="0"/>
              </a:rPr>
              <a:t> basili</a:t>
            </a:r>
            <a:r>
              <a:rPr lang="fr-FR" sz="33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fr-FR" sz="3300" b="1" dirty="0"/>
          </a:p>
          <a:p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50DE1DE-E0D3-4884-80F8-D7B7F083A231}"/>
              </a:ext>
            </a:extLst>
          </p:cNvPr>
          <p:cNvSpPr/>
          <p:nvPr/>
        </p:nvSpPr>
        <p:spPr>
          <a:xfrm>
            <a:off x="97575" y="445982"/>
            <a:ext cx="430580" cy="656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9CCF0EFE-9F28-499E-AF7B-4EBA8B3E17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2801" y="1083213"/>
            <a:ext cx="2743199" cy="5317587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bane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vol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abri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endParaRPr lang="fr-F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isine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ré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pérer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asse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ème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083A0F4A-BFDA-49DD-A772-0ADA62DFF2FB}"/>
              </a:ext>
            </a:extLst>
          </p:cNvPr>
          <p:cNvSpPr txBox="1">
            <a:spLocks/>
          </p:cNvSpPr>
          <p:nvPr/>
        </p:nvSpPr>
        <p:spPr>
          <a:xfrm>
            <a:off x="6680970" y="1815260"/>
            <a:ext cx="2743199" cy="3009958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300" dirty="0">
                <a:latin typeface="Arial" panose="020B0604020202020204" pitchFamily="34" charset="0"/>
                <a:cs typeface="Arial" panose="020B0604020202020204" pitchFamily="34" charset="0"/>
              </a:rPr>
              <a:t>don</a:t>
            </a:r>
            <a:r>
              <a:rPr lang="fr-FR" sz="3300" b="1" u="sng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300" dirty="0">
                <a:latin typeface="Arial" panose="020B0604020202020204" pitchFamily="34" charset="0"/>
                <a:cs typeface="Arial" panose="020B0604020202020204" pitchFamily="34" charset="0"/>
              </a:rPr>
              <a:t> la</a:t>
            </a:r>
            <a:r>
              <a:rPr lang="fr-FR" sz="3300" b="1" u="sng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300" dirty="0">
                <a:latin typeface="Arial" panose="020B0604020202020204" pitchFamily="34" charset="0"/>
                <a:cs typeface="Arial" panose="020B0604020202020204" pitchFamily="34" charset="0"/>
              </a:rPr>
              <a:t> se</a:t>
            </a:r>
            <a:r>
              <a:rPr lang="fr-FR" sz="3300" b="1" u="sng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marL="0" indent="0">
              <a:buNone/>
            </a:pPr>
            <a:r>
              <a:rPr lang="fr-FR" sz="3300" dirty="0">
                <a:latin typeface="Arial" panose="020B0604020202020204" pitchFamily="34" charset="0"/>
                <a:cs typeface="Arial" panose="020B0604020202020204" pitchFamily="34" charset="0"/>
              </a:rPr>
              <a:t> basili</a:t>
            </a:r>
            <a:r>
              <a:rPr lang="fr-FR" sz="3300" b="1" u="sng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fr-FR" sz="3300" b="1" u="sng" dirty="0"/>
          </a:p>
          <a:p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D0B3AB4-4123-4223-818E-3B71E682CEC0}"/>
              </a:ext>
            </a:extLst>
          </p:cNvPr>
          <p:cNvSpPr/>
          <p:nvPr/>
        </p:nvSpPr>
        <p:spPr>
          <a:xfrm>
            <a:off x="97575" y="445982"/>
            <a:ext cx="430580" cy="656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0037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6C9B6C0-C3E6-4C97-8BA8-263C8DEC5700}"/>
              </a:ext>
            </a:extLst>
          </p:cNvPr>
          <p:cNvSpPr/>
          <p:nvPr/>
        </p:nvSpPr>
        <p:spPr>
          <a:xfrm>
            <a:off x="1098682" y="1011503"/>
            <a:ext cx="9760830" cy="531671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9F3A62C-9C63-4A2F-B6E5-7F553C5DFDE4}"/>
              </a:ext>
            </a:extLst>
          </p:cNvPr>
          <p:cNvSpPr txBox="1"/>
          <p:nvPr/>
        </p:nvSpPr>
        <p:spPr>
          <a:xfrm>
            <a:off x="4753418" y="1011503"/>
            <a:ext cx="22607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 lettre « c 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501F2901-2766-4D67-A01E-FF62EB7929D0}"/>
              </a:ext>
            </a:extLst>
          </p:cNvPr>
          <p:cNvCxnSpPr>
            <a:cxnSpLocks/>
          </p:cNvCxnSpPr>
          <p:nvPr/>
        </p:nvCxnSpPr>
        <p:spPr>
          <a:xfrm flipH="1">
            <a:off x="2875323" y="1490285"/>
            <a:ext cx="2115566" cy="716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A27D8CED-825A-48DF-9DE4-6472D0F942B6}"/>
              </a:ext>
            </a:extLst>
          </p:cNvPr>
          <p:cNvSpPr txBox="1"/>
          <p:nvPr/>
        </p:nvSpPr>
        <p:spPr>
          <a:xfrm>
            <a:off x="1736901" y="2492634"/>
            <a:ext cx="11891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[ k ]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E133120-D9E1-44D5-B178-2A5519C62151}"/>
              </a:ext>
            </a:extLst>
          </p:cNvPr>
          <p:cNvSpPr txBox="1"/>
          <p:nvPr/>
        </p:nvSpPr>
        <p:spPr>
          <a:xfrm>
            <a:off x="923805" y="3212430"/>
            <a:ext cx="2826684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fin d’un mot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(la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se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…)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suivi de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rte, 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rps, 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lture...)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suivi de l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asse, 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cr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ime…)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0B3D027-9009-4D76-8E50-7D80A8DBF4EB}"/>
              </a:ext>
            </a:extLst>
          </p:cNvPr>
          <p:cNvSpPr/>
          <p:nvPr/>
        </p:nvSpPr>
        <p:spPr>
          <a:xfrm>
            <a:off x="97575" y="445982"/>
            <a:ext cx="430580" cy="656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5933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16A8C418-1A20-4AB4-84FE-BFE70F3FBDD0}"/>
              </a:ext>
            </a:extLst>
          </p:cNvPr>
          <p:cNvSpPr txBox="1">
            <a:spLocks/>
          </p:cNvSpPr>
          <p:nvPr/>
        </p:nvSpPr>
        <p:spPr>
          <a:xfrm>
            <a:off x="3238375" y="1619090"/>
            <a:ext cx="2520000" cy="3979852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erise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pla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itron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i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re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ycler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0BE714E9-711D-40F7-8DDB-C51274826FEC}"/>
              </a:ext>
            </a:extLst>
          </p:cNvPr>
          <p:cNvSpPr txBox="1">
            <a:spLocks/>
          </p:cNvSpPr>
          <p:nvPr/>
        </p:nvSpPr>
        <p:spPr>
          <a:xfrm>
            <a:off x="6267384" y="1619088"/>
            <a:ext cx="2975090" cy="3979853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fran</a:t>
            </a:r>
            <a:r>
              <a:rPr lang="fr-FR" sz="3900" b="1" dirty="0"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ais</a:t>
            </a:r>
          </a:p>
          <a:p>
            <a:pPr marL="0" indent="0">
              <a:buNone/>
            </a:pP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 avan</a:t>
            </a:r>
            <a:r>
              <a:rPr lang="fr-FR" sz="3900" b="1" dirty="0"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ant</a:t>
            </a:r>
          </a:p>
          <a:p>
            <a:pPr marL="0" indent="0">
              <a:buNone/>
            </a:pP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 balan</a:t>
            </a:r>
            <a:r>
              <a:rPr lang="fr-FR" sz="3900" b="1" dirty="0"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oire</a:t>
            </a:r>
          </a:p>
          <a:p>
            <a:pPr marL="0" indent="0">
              <a:buNone/>
            </a:pP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 gar</a:t>
            </a:r>
            <a:r>
              <a:rPr lang="fr-FR" sz="3900" b="1" dirty="0"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</a:p>
          <a:p>
            <a:pPr marL="0" indent="0">
              <a:buNone/>
            </a:pP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 aper</a:t>
            </a:r>
            <a:r>
              <a:rPr lang="fr-FR" sz="3900" b="1" dirty="0"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</a:p>
          <a:p>
            <a:pPr marL="0" indent="0">
              <a:buNone/>
            </a:pP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20D8A98-8BC3-458F-9276-4E26A4E8FFB7}"/>
              </a:ext>
            </a:extLst>
          </p:cNvPr>
          <p:cNvSpPr/>
          <p:nvPr/>
        </p:nvSpPr>
        <p:spPr>
          <a:xfrm>
            <a:off x="97575" y="445982"/>
            <a:ext cx="430580" cy="656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8184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967F2480-CB12-4086-A8B2-7FD6955F9BCC}"/>
              </a:ext>
            </a:extLst>
          </p:cNvPr>
          <p:cNvSpPr txBox="1">
            <a:spLocks/>
          </p:cNvSpPr>
          <p:nvPr/>
        </p:nvSpPr>
        <p:spPr>
          <a:xfrm>
            <a:off x="3238375" y="1619090"/>
            <a:ext cx="2520000" cy="3979852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rise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pla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tron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i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re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cler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EB50D080-1D99-40D3-A7DE-2885EFB8E3C4}"/>
              </a:ext>
            </a:extLst>
          </p:cNvPr>
          <p:cNvSpPr txBox="1">
            <a:spLocks/>
          </p:cNvSpPr>
          <p:nvPr/>
        </p:nvSpPr>
        <p:spPr>
          <a:xfrm>
            <a:off x="6267384" y="1619088"/>
            <a:ext cx="2975090" cy="3979853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fran</a:t>
            </a:r>
            <a:r>
              <a:rPr lang="fr-FR" sz="39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</a:p>
          <a:p>
            <a:pPr marL="0" indent="0">
              <a:buNone/>
            </a:pP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 avan</a:t>
            </a:r>
            <a:r>
              <a:rPr lang="fr-FR" sz="39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nt</a:t>
            </a:r>
          </a:p>
          <a:p>
            <a:pPr marL="0" indent="0">
              <a:buNone/>
            </a:pP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 balan</a:t>
            </a:r>
            <a:r>
              <a:rPr lang="fr-FR" sz="39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ire</a:t>
            </a:r>
          </a:p>
          <a:p>
            <a:pPr marL="0" indent="0">
              <a:buNone/>
            </a:pP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 gar</a:t>
            </a:r>
            <a:r>
              <a:rPr lang="fr-FR" sz="39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pPr marL="0" indent="0">
              <a:buNone/>
            </a:pP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 aper</a:t>
            </a:r>
            <a:r>
              <a:rPr lang="fr-FR" sz="39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ç</a:t>
            </a:r>
            <a:r>
              <a:rPr lang="fr-FR" sz="39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</a:p>
          <a:p>
            <a:pPr marL="0" indent="0">
              <a:buNone/>
            </a:pPr>
            <a:r>
              <a:rPr lang="fr-FR" sz="3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3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839B5B-1B74-4148-8714-7C8D9FA4FB93}"/>
              </a:ext>
            </a:extLst>
          </p:cNvPr>
          <p:cNvSpPr/>
          <p:nvPr/>
        </p:nvSpPr>
        <p:spPr>
          <a:xfrm>
            <a:off x="97575" y="445982"/>
            <a:ext cx="430580" cy="656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99115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6C9B6C0-C3E6-4C97-8BA8-263C8DEC5700}"/>
              </a:ext>
            </a:extLst>
          </p:cNvPr>
          <p:cNvSpPr/>
          <p:nvPr/>
        </p:nvSpPr>
        <p:spPr>
          <a:xfrm>
            <a:off x="1098682" y="1011503"/>
            <a:ext cx="9760830" cy="531671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9F3A62C-9C63-4A2F-B6E5-7F553C5DFDE4}"/>
              </a:ext>
            </a:extLst>
          </p:cNvPr>
          <p:cNvSpPr txBox="1"/>
          <p:nvPr/>
        </p:nvSpPr>
        <p:spPr>
          <a:xfrm>
            <a:off x="4753418" y="1011503"/>
            <a:ext cx="22607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 lettre « c 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501F2901-2766-4D67-A01E-FF62EB7929D0}"/>
              </a:ext>
            </a:extLst>
          </p:cNvPr>
          <p:cNvCxnSpPr>
            <a:cxnSpLocks/>
          </p:cNvCxnSpPr>
          <p:nvPr/>
        </p:nvCxnSpPr>
        <p:spPr>
          <a:xfrm flipH="1">
            <a:off x="2875323" y="1490285"/>
            <a:ext cx="2115566" cy="716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A27D8CED-825A-48DF-9DE4-6472D0F942B6}"/>
              </a:ext>
            </a:extLst>
          </p:cNvPr>
          <p:cNvSpPr txBox="1"/>
          <p:nvPr/>
        </p:nvSpPr>
        <p:spPr>
          <a:xfrm>
            <a:off x="1736901" y="2492634"/>
            <a:ext cx="11891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[ k ]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E133120-D9E1-44D5-B178-2A5519C62151}"/>
              </a:ext>
            </a:extLst>
          </p:cNvPr>
          <p:cNvSpPr txBox="1"/>
          <p:nvPr/>
        </p:nvSpPr>
        <p:spPr>
          <a:xfrm>
            <a:off x="923805" y="3212430"/>
            <a:ext cx="2826684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fin d’un mot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(la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se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…)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suivi de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rte, 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rps, 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lture...)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suivi de l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asse, 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cr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ime…)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23FD267-1303-463B-8E60-47DC670511FD}"/>
              </a:ext>
            </a:extLst>
          </p:cNvPr>
          <p:cNvSpPr txBox="1"/>
          <p:nvPr/>
        </p:nvSpPr>
        <p:spPr>
          <a:xfrm>
            <a:off x="4434214" y="2782669"/>
            <a:ext cx="11756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[ s ]</a:t>
            </a: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6E3B494C-372F-4BCB-8E53-717D6DFCDED9}"/>
              </a:ext>
            </a:extLst>
          </p:cNvPr>
          <p:cNvCxnSpPr>
            <a:cxnSpLocks/>
          </p:cNvCxnSpPr>
          <p:nvPr/>
        </p:nvCxnSpPr>
        <p:spPr>
          <a:xfrm flipH="1">
            <a:off x="5259313" y="2142930"/>
            <a:ext cx="551439" cy="62487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AA636B8C-EF59-47F0-B8B4-DC2CF155A441}"/>
              </a:ext>
            </a:extLst>
          </p:cNvPr>
          <p:cNvSpPr txBox="1"/>
          <p:nvPr/>
        </p:nvSpPr>
        <p:spPr>
          <a:xfrm>
            <a:off x="3326563" y="3498716"/>
            <a:ext cx="336740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suivi de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ce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rise, 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ci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tron…)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avec une 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cédille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et suivi de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ça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le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ço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n, re</a:t>
            </a:r>
            <a:r>
              <a:rPr kumimoji="0" lang="fr-FR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çu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…)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F094F03-0BC0-4B74-BA82-643E57482C62}"/>
              </a:ext>
            </a:extLst>
          </p:cNvPr>
          <p:cNvSpPr/>
          <p:nvPr/>
        </p:nvSpPr>
        <p:spPr>
          <a:xfrm>
            <a:off x="97575" y="445982"/>
            <a:ext cx="430580" cy="656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951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D9464DD2-872C-4721-9634-8A8026C4CF54}"/>
              </a:ext>
            </a:extLst>
          </p:cNvPr>
          <p:cNvSpPr txBox="1">
            <a:spLocks/>
          </p:cNvSpPr>
          <p:nvPr/>
        </p:nvSpPr>
        <p:spPr>
          <a:xfrm>
            <a:off x="4836000" y="1403780"/>
            <a:ext cx="2520000" cy="4351338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é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helle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hien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a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heter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dé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hirer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hou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hute</a:t>
            </a:r>
          </a:p>
          <a:p>
            <a:pPr marL="0" indent="0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14059F3-87CC-4058-83A3-932450A1DC31}"/>
              </a:ext>
            </a:extLst>
          </p:cNvPr>
          <p:cNvSpPr/>
          <p:nvPr/>
        </p:nvSpPr>
        <p:spPr>
          <a:xfrm>
            <a:off x="97575" y="445982"/>
            <a:ext cx="430580" cy="656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75094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501AD2AB-763A-4DEF-A874-CF1688B93466}"/>
              </a:ext>
            </a:extLst>
          </p:cNvPr>
          <p:cNvSpPr txBox="1">
            <a:spLocks/>
          </p:cNvSpPr>
          <p:nvPr/>
        </p:nvSpPr>
        <p:spPr>
          <a:xfrm>
            <a:off x="4836000" y="1403780"/>
            <a:ext cx="2520000" cy="4351338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é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elle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ien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a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eter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dé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irer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</a:p>
          <a:p>
            <a:pPr marL="0" indent="0">
              <a:buNone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sz="3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ute</a:t>
            </a:r>
          </a:p>
          <a:p>
            <a:pPr marL="0" indent="0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16238C5-884E-4E53-B3BC-5362D1E9DF06}"/>
              </a:ext>
            </a:extLst>
          </p:cNvPr>
          <p:cNvSpPr/>
          <p:nvPr/>
        </p:nvSpPr>
        <p:spPr>
          <a:xfrm>
            <a:off x="97575" y="445982"/>
            <a:ext cx="430580" cy="6561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542560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519</Words>
  <Application>Microsoft Office PowerPoint</Application>
  <PresentationFormat>Grand écran</PresentationFormat>
  <Paragraphs>174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Thème Office</vt:lpstr>
      <vt:lpstr>Quelle est la règle ? </vt:lpstr>
      <vt:lpstr>Quelle est la règle ? </vt:lpstr>
      <vt:lpstr>Quelle est la règle ? </vt:lpstr>
      <vt:lpstr>La règle : </vt:lpstr>
      <vt:lpstr>Quelle est la règle ? </vt:lpstr>
      <vt:lpstr>La règle : </vt:lpstr>
      <vt:lpstr>La règle : </vt:lpstr>
      <vt:lpstr>Quelle est la règle ? </vt:lpstr>
      <vt:lpstr>Quelle est la règle ? </vt:lpstr>
      <vt:lpstr>La règle : </vt:lpstr>
      <vt:lpstr>La règle : </vt:lpstr>
      <vt:lpstr>Quelle est la règle ? </vt:lpstr>
      <vt:lpstr>La règle 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23</cp:revision>
  <dcterms:created xsi:type="dcterms:W3CDTF">2021-07-17T07:25:24Z</dcterms:created>
  <dcterms:modified xsi:type="dcterms:W3CDTF">2022-01-30T11:21:50Z</dcterms:modified>
</cp:coreProperties>
</file>